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0" r:id="rId5"/>
    <p:sldId id="257" r:id="rId6"/>
    <p:sldId id="261" r:id="rId7"/>
    <p:sldId id="262" r:id="rId8"/>
    <p:sldId id="263" r:id="rId9"/>
    <p:sldId id="268" r:id="rId10"/>
    <p:sldId id="270" r:id="rId11"/>
    <p:sldId id="271" r:id="rId12"/>
    <p:sldId id="264" r:id="rId13"/>
    <p:sldId id="265" r:id="rId14"/>
    <p:sldId id="269" r:id="rId15"/>
    <p:sldId id="266" r:id="rId16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761F533-067D-4E53-83EA-5BAF1C3EB504}" type="datetime1">
              <a:rPr lang="de-DE" smtClean="0"/>
              <a:t>06.12.2020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DDD05-43CB-4CF7-8B2A-88F2DA90F0B3}" type="datetime1">
              <a:rPr lang="de-DE" noProof="0" smtClean="0"/>
              <a:pPr/>
              <a:t>06.12.2020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235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3506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4188F9-8F1E-4F5F-BB77-F07684D2258F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69B994-E955-4636-A1D5-BB3BA66F0F66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B019C1-01E3-4C2A-B626-CFA0C84468A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9C4C4F-6E50-4F56-BBA7-DB8F3E520EA4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21C9A-0CB7-49D8-8380-6C0775214A4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6DE694-27F7-432D-A5CD-FB94137D79B6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33E67D-7428-4DA9-B1A8-039B31AC3A95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991BA9-772C-4856-A985-73053902927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0310C-ABC5-4302-9F80-F26D29876F1B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E59272-F217-4748-A733-63E678F133F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A07B-F044-48D5-A6FF-DDB673F972B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74839-75DC-4AD6-AF95-AE8F1FC5E64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A74EA1-6B97-4640-9280-CE7718741EEE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83A89-7DDE-424D-B202-6DB4D6BCABAA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827B9E-AA43-4484-B566-049F137D6737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9F5B4F-8069-48E5-93F7-56E8ADA83F1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4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47AD26A0-B745-48F9-AF3D-9619F1D1583D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39B3D5B0-4218-4403-91C8-E319173054D9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Abgerundetes Rechteck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 rtlCol="0">
            <a:normAutofit/>
          </a:bodyPr>
          <a:lstStyle/>
          <a:p>
            <a:r>
              <a:rPr lang="de-DE" cap="none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</a:rPr>
              <a:t>littleBeasts</a:t>
            </a:r>
            <a:endParaRPr lang="de-DE" cap="none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</a:effectLst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 rtlCol="0">
            <a:normAutofit/>
          </a:bodyPr>
          <a:lstStyle/>
          <a:p>
            <a:pPr rtl="0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falllen</a:t>
            </a:r>
            <a:r>
              <a:rPr lang="de-DE" dirty="0"/>
              <a:t> </a:t>
            </a:r>
            <a:r>
              <a:rPr lang="de-DE" dirty="0" err="1"/>
              <a:t>star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arkham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0B12E3-93FE-42B7-BC3D-FBA890FBCE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9136" y="1891893"/>
            <a:ext cx="1273728" cy="127372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86066-EF40-49D7-90C4-2B57A415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2E38BE-CE7D-487E-99FF-6FB812214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Lawand</a:t>
            </a: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: Implementer, Integrator, Test Manager, Test Designer, Designer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Andreas: Implementer, Integrator, Test Analyst, Designer, Deployment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Daniel: Business Process Analyst, Lead Story Architect, Change Control Manager, Process Engineer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Leon: Project Manager, Change Control Manager, Software Architect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530640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Youtrack</a:t>
            </a:r>
            <a:r>
              <a:rPr lang="en-US" dirty="0"/>
              <a:t> / Scrum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12539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0"/>
            <a:ext cx="8676222" cy="3200400"/>
          </a:xfrm>
        </p:spPr>
        <p:txBody>
          <a:bodyPr/>
          <a:lstStyle/>
          <a:p>
            <a:r>
              <a:rPr lang="en-US" dirty="0"/>
              <a:t>Workflow</a:t>
            </a:r>
            <a:endParaRPr lang="en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E100936-8BD2-47B6-934B-8AE39F6AE67B}"/>
              </a:ext>
            </a:extLst>
          </p:cNvPr>
          <p:cNvSpPr txBox="1"/>
          <p:nvPr/>
        </p:nvSpPr>
        <p:spPr>
          <a:xfrm>
            <a:off x="2206305" y="4202884"/>
            <a:ext cx="8472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IntelliJ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Project Structure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Github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Riskmanagement</a:t>
            </a:r>
            <a:r>
              <a:rPr lang="en-US" dirty="0"/>
              <a:t>: -&gt; Code Reviews, Tests, </a:t>
            </a:r>
            <a:r>
              <a:rPr lang="en-US" dirty="0" err="1"/>
              <a:t>Researchphases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Refactoring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8255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09071-1663-4D88-9B43-B41033BD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9542"/>
            <a:ext cx="9905998" cy="690694"/>
          </a:xfrm>
        </p:spPr>
        <p:txBody>
          <a:bodyPr rtlCol="0" anchor="t">
            <a:normAutofit/>
          </a:bodyPr>
          <a:lstStyle/>
          <a:p>
            <a:pPr algn="ctr"/>
            <a:r>
              <a:rPr lang="de-DE" sz="3600" dirty="0" err="1"/>
              <a:t>Our</a:t>
            </a:r>
            <a:r>
              <a:rPr lang="de-DE" sz="3600" dirty="0"/>
              <a:t> Vision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B87EB49-A497-4FF4-AB7F-EDCDA8D23D4D}"/>
              </a:ext>
            </a:extLst>
          </p:cNvPr>
          <p:cNvSpPr txBox="1"/>
          <p:nvPr/>
        </p:nvSpPr>
        <p:spPr>
          <a:xfrm>
            <a:off x="1015068" y="1367406"/>
            <a:ext cx="111769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A tile based </a:t>
            </a:r>
            <a:r>
              <a:rPr lang="en-US" sz="2000" dirty="0" err="1"/>
              <a:t>pixelart</a:t>
            </a:r>
            <a:r>
              <a:rPr lang="en-US" sz="2000" dirty="0"/>
              <a:t> 2D-game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Universe inspired by H.P. Lovecraft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fighting system is one of a kind and completely engineered from the ground up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Catch or tame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Level up your friendship-</a:t>
            </a:r>
            <a:r>
              <a:rPr lang="en-US" sz="2000" dirty="0" err="1"/>
              <a:t>lvl</a:t>
            </a: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Captivating story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Unique Easter Eggs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unique and unforgettable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4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09071-1663-4D88-9B43-B41033BD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9542"/>
            <a:ext cx="9905998" cy="690694"/>
          </a:xfrm>
        </p:spPr>
        <p:txBody>
          <a:bodyPr rtlCol="0" anchor="t">
            <a:normAutofit/>
          </a:bodyPr>
          <a:lstStyle/>
          <a:p>
            <a:pPr algn="ctr"/>
            <a:r>
              <a:rPr lang="de-DE" sz="3600" dirty="0"/>
              <a:t>The World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B87EB49-A497-4FF4-AB7F-EDCDA8D23D4D}"/>
              </a:ext>
            </a:extLst>
          </p:cNvPr>
          <p:cNvSpPr txBox="1"/>
          <p:nvPr/>
        </p:nvSpPr>
        <p:spPr>
          <a:xfrm>
            <a:off x="1015068" y="1367406"/>
            <a:ext cx="1117693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5 distinct Regions to Explore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Arkham</a:t>
            </a:r>
            <a:r>
              <a:rPr lang="en-US" sz="2000" dirty="0"/>
              <a:t> City</a:t>
            </a:r>
          </a:p>
          <a:p>
            <a:pPr lvl="1"/>
            <a:r>
              <a:rPr lang="en-US" sz="2000" dirty="0"/>
              <a:t>Starting Area, dark and mysterious city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Ivory Forest</a:t>
            </a:r>
          </a:p>
          <a:p>
            <a:pPr lvl="1"/>
            <a:r>
              <a:rPr lang="en-US" sz="2000" dirty="0"/>
              <a:t>Endgame, dark and mysterious forest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Dunwich</a:t>
            </a:r>
            <a:endParaRPr lang="en-US" sz="2000" dirty="0"/>
          </a:p>
          <a:p>
            <a:pPr lvl="1"/>
            <a:r>
              <a:rPr lang="en-US" sz="2000" dirty="0"/>
              <a:t>Dark and mysterious Burrito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Miscatonic</a:t>
            </a:r>
            <a:r>
              <a:rPr lang="en-US" sz="2000" dirty="0"/>
              <a:t> Mountains</a:t>
            </a:r>
          </a:p>
          <a:p>
            <a:pPr lvl="1"/>
            <a:r>
              <a:rPr lang="en-US" sz="2000" dirty="0"/>
              <a:t>Dark and mysterious Mountains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Insmouth</a:t>
            </a:r>
            <a:endParaRPr lang="en-US" sz="2000" dirty="0"/>
          </a:p>
          <a:p>
            <a:pPr lvl="1"/>
            <a:r>
              <a:rPr lang="en-US" sz="2000" dirty="0"/>
              <a:t>Dark and mysterious Swamplands</a:t>
            </a:r>
          </a:p>
        </p:txBody>
      </p:sp>
    </p:spTree>
    <p:extLst>
      <p:ext uri="{BB962C8B-B14F-4D97-AF65-F5344CB8AC3E}">
        <p14:creationId xmlns:p14="http://schemas.microsoft.com/office/powerpoint/2010/main" val="4223659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464756A-6AAB-4F5F-93B1-D378D24B2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924" y="68263"/>
            <a:ext cx="7286151" cy="6721475"/>
          </a:xfrm>
          <a:prstGeom prst="rect">
            <a:avLst/>
          </a:prstGeom>
          <a:noFill/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1FED236-70C4-47DA-AC87-17581C91884A}"/>
              </a:ext>
            </a:extLst>
          </p:cNvPr>
          <p:cNvSpPr txBox="1"/>
          <p:nvPr/>
        </p:nvSpPr>
        <p:spPr>
          <a:xfrm>
            <a:off x="184558" y="310393"/>
            <a:ext cx="1837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Scope</a:t>
            </a:r>
            <a:endParaRPr lang="en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E8A63F-467A-4C93-89B9-3FBB23BA2FF2}"/>
              </a:ext>
            </a:extLst>
          </p:cNvPr>
          <p:cNvSpPr txBox="1"/>
          <p:nvPr/>
        </p:nvSpPr>
        <p:spPr>
          <a:xfrm>
            <a:off x="9966120" y="4808043"/>
            <a:ext cx="19881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Legend: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Green: Current Scope, already implemented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White: </a:t>
            </a:r>
            <a:r>
              <a:rPr lang="en-US" dirty="0" err="1"/>
              <a:t>tbd</a:t>
            </a:r>
            <a:r>
              <a:rPr lang="en-US" dirty="0"/>
              <a:t>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8050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F7C676A-A68C-4AC8-B016-61C1A7A9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DEMO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1927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1F315E-D72E-45E1-BE10-05C3C30B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- </a:t>
            </a:r>
            <a:r>
              <a:rPr lang="en-US" dirty="0" err="1"/>
              <a:t>LitiEngine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AAB7DC-6AA1-4AF2-9FBE-1A096F7C5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73417"/>
            <a:ext cx="9905998" cy="3517783"/>
          </a:xfrm>
        </p:spPr>
        <p:txBody>
          <a:bodyPr>
            <a:normAutofit fontScale="85000" lnSpcReduction="10000"/>
          </a:bodyPr>
          <a:lstStyle/>
          <a:p>
            <a:pPr>
              <a:buFontTx/>
              <a:buChar char="-"/>
            </a:pPr>
            <a:r>
              <a:rPr lang="en-US" dirty="0"/>
              <a:t>2d </a:t>
            </a:r>
            <a:r>
              <a:rPr lang="en-US" dirty="0" err="1"/>
              <a:t>Tilebased</a:t>
            </a:r>
            <a:r>
              <a:rPr lang="en-US" dirty="0"/>
              <a:t> Game library</a:t>
            </a:r>
          </a:p>
          <a:p>
            <a:pPr>
              <a:buFontTx/>
              <a:buChar char="-"/>
            </a:pPr>
            <a:r>
              <a:rPr lang="en-US" dirty="0"/>
              <a:t>Developed by: </a:t>
            </a:r>
            <a:r>
              <a:rPr lang="en-US" dirty="0" err="1"/>
              <a:t>Gurkenlabs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Tools:</a:t>
            </a:r>
          </a:p>
          <a:p>
            <a:pPr lvl="1">
              <a:buFontTx/>
              <a:buChar char="-"/>
            </a:pPr>
            <a:r>
              <a:rPr lang="en-US" dirty="0" err="1"/>
              <a:t>Utiliti</a:t>
            </a:r>
            <a:r>
              <a:rPr lang="en-US" dirty="0"/>
              <a:t>: </a:t>
            </a:r>
            <a:r>
              <a:rPr lang="en-US" dirty="0" err="1"/>
              <a:t>Ressource</a:t>
            </a:r>
            <a:r>
              <a:rPr lang="en-US" dirty="0"/>
              <a:t> Management ( Maps, Sprites…)</a:t>
            </a:r>
          </a:p>
          <a:p>
            <a:pPr lvl="1">
              <a:buFontTx/>
              <a:buChar char="-"/>
            </a:pPr>
            <a:r>
              <a:rPr lang="en-US" dirty="0"/>
              <a:t>Tiled: Map Editor</a:t>
            </a:r>
          </a:p>
          <a:p>
            <a:pPr>
              <a:buFontTx/>
              <a:buChar char="-"/>
            </a:pPr>
            <a:r>
              <a:rPr lang="en-US" dirty="0"/>
              <a:t>Assets: itch.io (Character Designs and Beasts will be exchanged by unique designs)</a:t>
            </a:r>
          </a:p>
          <a:p>
            <a:pPr>
              <a:buFontTx/>
              <a:buChar char="-"/>
            </a:pPr>
            <a:r>
              <a:rPr lang="en-US" dirty="0"/>
              <a:t>Benefits:</a:t>
            </a:r>
          </a:p>
          <a:p>
            <a:pPr lvl="1">
              <a:buFontTx/>
              <a:buChar char="-"/>
            </a:pPr>
            <a:r>
              <a:rPr lang="en-US" dirty="0"/>
              <a:t>Already Implements Basic </a:t>
            </a:r>
            <a:r>
              <a:rPr lang="en-US" dirty="0" err="1"/>
              <a:t>Gamelogic</a:t>
            </a:r>
            <a:r>
              <a:rPr lang="en-US" dirty="0"/>
              <a:t> (Movement, Map loading, Effects, UI, </a:t>
            </a:r>
            <a:r>
              <a:rPr lang="en-US" dirty="0" err="1"/>
              <a:t>Assetloading</a:t>
            </a:r>
            <a:r>
              <a:rPr lang="en-US" dirty="0"/>
              <a:t>, Physics…)</a:t>
            </a:r>
          </a:p>
          <a:p>
            <a:pPr lvl="1">
              <a:buFontTx/>
              <a:buChar char="-"/>
            </a:pPr>
            <a:r>
              <a:rPr lang="en-US" dirty="0"/>
              <a:t>Comes with a Variety of tools</a:t>
            </a:r>
          </a:p>
          <a:p>
            <a:pPr lvl="1">
              <a:buFontTx/>
              <a:buChar char="-"/>
            </a:pPr>
            <a:r>
              <a:rPr lang="en-US" dirty="0"/>
              <a:t>Uses Plain Java</a:t>
            </a:r>
          </a:p>
        </p:txBody>
      </p:sp>
    </p:spTree>
    <p:extLst>
      <p:ext uri="{BB962C8B-B14F-4D97-AF65-F5344CB8AC3E}">
        <p14:creationId xmlns:p14="http://schemas.microsoft.com/office/powerpoint/2010/main" val="3438027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059CF-9E4D-493C-A097-AC7AFDD3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8874"/>
            <a:ext cx="9905998" cy="9423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High-Level Architecture</a:t>
            </a:r>
            <a:endParaRPr lang="en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45E0C5F-0D43-437C-B402-112CACBCCDB4}"/>
              </a:ext>
            </a:extLst>
          </p:cNvPr>
          <p:cNvSpPr/>
          <p:nvPr/>
        </p:nvSpPr>
        <p:spPr>
          <a:xfrm>
            <a:off x="385894" y="1082180"/>
            <a:ext cx="3833768" cy="5612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CE35D37-0AC6-4E13-ABFA-C282C0313968}"/>
              </a:ext>
            </a:extLst>
          </p:cNvPr>
          <p:cNvSpPr/>
          <p:nvPr/>
        </p:nvSpPr>
        <p:spPr>
          <a:xfrm>
            <a:off x="7972340" y="1082180"/>
            <a:ext cx="3833768" cy="5612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7781EB-FEAD-40BF-985E-A595E0E822B3}"/>
              </a:ext>
            </a:extLst>
          </p:cNvPr>
          <p:cNvSpPr txBox="1"/>
          <p:nvPr/>
        </p:nvSpPr>
        <p:spPr>
          <a:xfrm>
            <a:off x="469783" y="1082180"/>
            <a:ext cx="36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Liti</a:t>
            </a:r>
            <a:r>
              <a:rPr lang="en-US" dirty="0"/>
              <a:t>-Classes</a:t>
            </a:r>
            <a:endParaRPr lang="en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945D769-CE81-4B28-84FD-CDEB2A6AC96E}"/>
              </a:ext>
            </a:extLst>
          </p:cNvPr>
          <p:cNvSpPr txBox="1"/>
          <p:nvPr/>
        </p:nvSpPr>
        <p:spPr>
          <a:xfrm>
            <a:off x="8078598" y="1191237"/>
            <a:ext cx="3727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CalculationEngine</a:t>
            </a:r>
            <a:endParaRPr lang="en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AAEF09F-71E3-47DA-BF35-E6E4F6514C69}"/>
              </a:ext>
            </a:extLst>
          </p:cNvPr>
          <p:cNvSpPr txBox="1"/>
          <p:nvPr/>
        </p:nvSpPr>
        <p:spPr>
          <a:xfrm>
            <a:off x="469783" y="1560569"/>
            <a:ext cx="36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16087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A812852B-1690-4683-BBAB-1B6A6FC957D5}"/>
              </a:ext>
            </a:extLst>
          </p:cNvPr>
          <p:cNvSpPr txBox="1"/>
          <p:nvPr/>
        </p:nvSpPr>
        <p:spPr>
          <a:xfrm>
            <a:off x="1360414" y="1560460"/>
            <a:ext cx="9471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Live Test Session</a:t>
            </a:r>
          </a:p>
        </p:txBody>
      </p:sp>
    </p:spTree>
    <p:extLst>
      <p:ext uri="{BB962C8B-B14F-4D97-AF65-F5344CB8AC3E}">
        <p14:creationId xmlns:p14="http://schemas.microsoft.com/office/powerpoint/2010/main" val="179616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projectmanagement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05774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112_TF34100736.potx" id="{1A526B46-D349-4E2B-92EA-7D17E56D3DC5}" vid="{4708E526-E9D9-42CE-8823-E26C881BD3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</Words>
  <Application>Microsoft Office PowerPoint</Application>
  <PresentationFormat>Breitbild</PresentationFormat>
  <Paragraphs>61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Netz</vt:lpstr>
      <vt:lpstr>littleBeasts</vt:lpstr>
      <vt:lpstr>Our Vision</vt:lpstr>
      <vt:lpstr>The World</vt:lpstr>
      <vt:lpstr>PowerPoint-Präsentation</vt:lpstr>
      <vt:lpstr>LIVE DEMO</vt:lpstr>
      <vt:lpstr>Technologies - LitiEngine</vt:lpstr>
      <vt:lpstr>High-Level Architecture</vt:lpstr>
      <vt:lpstr>PowerPoint-Präsentation</vt:lpstr>
      <vt:lpstr>projectmanagement</vt:lpstr>
      <vt:lpstr>Roles</vt:lpstr>
      <vt:lpstr>Youtrack / Scrum</vt:lpstr>
      <vt:lpstr>Workflow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littleBeasts</dc:title>
  <dc:creator>Leon Knorr</dc:creator>
  <cp:lastModifiedBy>Leon Knorr</cp:lastModifiedBy>
  <cp:revision>14</cp:revision>
  <dcterms:created xsi:type="dcterms:W3CDTF">2020-12-02T20:54:53Z</dcterms:created>
  <dcterms:modified xsi:type="dcterms:W3CDTF">2020-12-06T11:17:53Z</dcterms:modified>
</cp:coreProperties>
</file>

<file path=docProps/thumbnail.jpeg>
</file>